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15"/>
  </p:notesMasterIdLst>
  <p:handoutMasterIdLst>
    <p:handoutMasterId r:id="rId16"/>
  </p:handoutMasterIdLst>
  <p:sldIdLst>
    <p:sldId id="256" r:id="rId8"/>
    <p:sldId id="336" r:id="rId9"/>
    <p:sldId id="258" r:id="rId10"/>
    <p:sldId id="335" r:id="rId11"/>
    <p:sldId id="261" r:id="rId12"/>
    <p:sldId id="334" r:id="rId13"/>
    <p:sldId id="324" r:id="rId14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/>
    <p:restoredTop sz="79955"/>
  </p:normalViewPr>
  <p:slideViewPr>
    <p:cSldViewPr snapToGrid="0" snapToObjects="1" showGuides="1">
      <p:cViewPr varScale="1">
        <p:scale>
          <a:sx n="121" d="100"/>
          <a:sy n="121" d="100"/>
        </p:scale>
        <p:origin x="1242" y="9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02-Jan-18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6" y="1898092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3" name="Rounded Rectangle 38"/>
          <p:cNvSpPr>
            <a:spLocks noChangeAspect="1"/>
          </p:cNvSpPr>
          <p:nvPr/>
        </p:nvSpPr>
        <p:spPr>
          <a:xfrm>
            <a:off x="7212957" y="253943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RSSI</a:t>
            </a:r>
          </a:p>
        </p:txBody>
      </p:sp>
      <p:sp>
        <p:nvSpPr>
          <p:cNvPr id="14" name="Rounded Rectangle 38"/>
          <p:cNvSpPr>
            <a:spLocks noChangeAspect="1"/>
          </p:cNvSpPr>
          <p:nvPr/>
        </p:nvSpPr>
        <p:spPr>
          <a:xfrm>
            <a:off x="7220386" y="318077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12957" y="382211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133668"/>
            <a:ext cx="1494315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WAN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141480"/>
            <a:ext cx="1494000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 bwMode="auto">
          <a:xfrm>
            <a:off x="2182284" y="1071563"/>
            <a:ext cx="4709582" cy="35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Indoor </a:t>
            </a:r>
          </a:p>
          <a:p>
            <a:pPr lvl="1"/>
            <a:r>
              <a:rPr lang="nl-NL" dirty="0"/>
              <a:t>Communicatie over DASH7</a:t>
            </a:r>
          </a:p>
          <a:p>
            <a:pPr lvl="1"/>
            <a:r>
              <a:rPr lang="nl-NL" dirty="0"/>
              <a:t>Barometer om verdiep aan te geven</a:t>
            </a:r>
          </a:p>
          <a:p>
            <a:pPr lvl="1"/>
            <a:r>
              <a:rPr lang="nl-NL" dirty="0"/>
              <a:t>RSSI metingen</a:t>
            </a:r>
          </a:p>
          <a:p>
            <a:pPr lvl="1"/>
            <a:r>
              <a:rPr lang="nl-NL" dirty="0"/>
              <a:t>e-Compass voor richting</a:t>
            </a:r>
          </a:p>
          <a:p>
            <a:pPr lvl="1"/>
            <a:r>
              <a:rPr lang="nl-NL" dirty="0"/>
              <a:t>Temperatuur sensor voor noodsituaties (gevangen in koelkast, </a:t>
            </a:r>
            <a:r>
              <a:rPr lang="mr-IN" dirty="0"/>
              <a:t>…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</p:txBody>
      </p:sp>
    </p:spTree>
    <p:extLst>
      <p:ext uri="{BB962C8B-B14F-4D97-AF65-F5344CB8AC3E}">
        <p14:creationId xmlns:p14="http://schemas.microsoft.com/office/powerpoint/2010/main" val="28228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Outdoor</a:t>
            </a:r>
          </a:p>
          <a:p>
            <a:pPr lvl="1"/>
            <a:r>
              <a:rPr lang="nl-NL" dirty="0"/>
              <a:t>Communicatie over LoRaWAN</a:t>
            </a:r>
          </a:p>
          <a:p>
            <a:pPr lvl="1"/>
            <a:r>
              <a:rPr lang="nl-NL" dirty="0"/>
              <a:t>e-Compass voor richting</a:t>
            </a:r>
          </a:p>
          <a:p>
            <a:pPr lvl="1"/>
            <a:r>
              <a:rPr lang="nl-NL" dirty="0"/>
              <a:t>GPS coördinaten doorsturen wanneer de outdoor situatie is geactiveerd</a:t>
            </a:r>
          </a:p>
          <a:p>
            <a:pPr lvl="1"/>
            <a:r>
              <a:rPr lang="nl-NL" dirty="0"/>
              <a:t>Accelerometer voor snelheid</a:t>
            </a:r>
          </a:p>
          <a:p>
            <a:pPr lvl="1"/>
            <a:endParaRPr lang="nl-NL" dirty="0"/>
          </a:p>
          <a:p>
            <a:r>
              <a:rPr lang="nl-NL" dirty="0"/>
              <a:t>Backend</a:t>
            </a:r>
          </a:p>
          <a:p>
            <a:pPr lvl="1"/>
            <a:r>
              <a:rPr lang="nl-NL" dirty="0"/>
              <a:t>Gebruik van ThingsBoard.io voor visualisatie van data</a:t>
            </a:r>
          </a:p>
          <a:p>
            <a:pPr lvl="1"/>
            <a:r>
              <a:rPr lang="nl-NL" dirty="0"/>
              <a:t>Python project voor parsing MQTT command</a:t>
            </a:r>
          </a:p>
          <a:p>
            <a:pPr lvl="1"/>
            <a:r>
              <a:rPr lang="nl-NL" dirty="0"/>
              <a:t>Fingerprinting met training database</a:t>
            </a:r>
          </a:p>
          <a:p>
            <a:pPr lvl="1"/>
            <a:r>
              <a:rPr lang="nl-NL" dirty="0"/>
              <a:t>Alarm wanneer persoon zich buiten de safe zone bevindt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</p:txBody>
      </p:sp>
    </p:spTree>
    <p:extLst>
      <p:ext uri="{BB962C8B-B14F-4D97-AF65-F5344CB8AC3E}">
        <p14:creationId xmlns:p14="http://schemas.microsoft.com/office/powerpoint/2010/main" val="840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144</Words>
  <Application>Microsoft Office PowerPoint</Application>
  <PresentationFormat>On-screen Show (16:9)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Physical implementation</vt:lpstr>
      <vt:lpstr>Milestones</vt:lpstr>
      <vt:lpstr>Milestones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Levi Mariën</cp:lastModifiedBy>
  <cp:revision>182</cp:revision>
  <dcterms:created xsi:type="dcterms:W3CDTF">2015-04-29T12:04:28Z</dcterms:created>
  <dcterms:modified xsi:type="dcterms:W3CDTF">2018-01-02T18:58:57Z</dcterms:modified>
  <cp:category/>
</cp:coreProperties>
</file>